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832" r:id="rId2"/>
    <p:sldMasterId id="2147483837" r:id="rId3"/>
  </p:sldMasterIdLst>
  <p:notesMasterIdLst>
    <p:notesMasterId r:id="rId20"/>
  </p:notesMasterIdLst>
  <p:handoutMasterIdLst>
    <p:handoutMasterId r:id="rId21"/>
  </p:handoutMasterIdLst>
  <p:sldIdLst>
    <p:sldId id="992" r:id="rId4"/>
    <p:sldId id="1003" r:id="rId5"/>
    <p:sldId id="999" r:id="rId6"/>
    <p:sldId id="1012" r:id="rId7"/>
    <p:sldId id="1013" r:id="rId8"/>
    <p:sldId id="1014" r:id="rId9"/>
    <p:sldId id="1015" r:id="rId10"/>
    <p:sldId id="1016" r:id="rId11"/>
    <p:sldId id="1017" r:id="rId12"/>
    <p:sldId id="1018" r:id="rId13"/>
    <p:sldId id="1019" r:id="rId14"/>
    <p:sldId id="1020" r:id="rId15"/>
    <p:sldId id="1021" r:id="rId16"/>
    <p:sldId id="1022" r:id="rId17"/>
    <p:sldId id="1007" r:id="rId18"/>
    <p:sldId id="1008" r:id="rId19"/>
  </p:sldIdLst>
  <p:sldSz cx="9144000" cy="6858000" type="screen4x3"/>
  <p:notesSz cx="9236075" cy="6950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D2E4"/>
    <a:srgbClr val="EEC900"/>
    <a:srgbClr val="B8DEF5"/>
    <a:srgbClr val="000000"/>
    <a:srgbClr val="FFFFFF"/>
    <a:srgbClr val="F8F8F8"/>
    <a:srgbClr val="007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9" autoAdjust="0"/>
    <p:restoredTop sz="85242" autoAdjust="0"/>
  </p:normalViewPr>
  <p:slideViewPr>
    <p:cSldViewPr>
      <p:cViewPr varScale="1">
        <p:scale>
          <a:sx n="122" d="100"/>
          <a:sy n="12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-7740"/>
    </p:cViewPr>
  </p:sorterViewPr>
  <p:notesViewPr>
    <p:cSldViewPr>
      <p:cViewPr varScale="1">
        <p:scale>
          <a:sx n="74" d="100"/>
          <a:sy n="74" d="100"/>
        </p:scale>
        <p:origin x="-1866" y="-84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>
            <a:lvl1pPr defTabSz="928854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9225" y="0"/>
            <a:ext cx="40052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>
            <a:lvl1pPr algn="r" defTabSz="928854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0825"/>
            <a:ext cx="40036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b" anchorCtr="0" compatLnSpc="1">
            <a:prstTxWarp prst="textNoShape">
              <a:avLst/>
            </a:prstTxWarp>
          </a:bodyPr>
          <a:lstStyle>
            <a:lvl1pPr defTabSz="928854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9225" y="6600825"/>
            <a:ext cx="40052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b="0"/>
            </a:lvl1pPr>
          </a:lstStyle>
          <a:p>
            <a:pPr>
              <a:defRPr/>
            </a:pPr>
            <a:fld id="{18F8882F-AEFB-40A6-971E-80BA806E2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038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>
            <a:lvl1pPr defTabSz="928854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9225" y="0"/>
            <a:ext cx="40052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>
            <a:lvl1pPr algn="r" defTabSz="928854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20700"/>
            <a:ext cx="3476625" cy="2606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3302000"/>
            <a:ext cx="738981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0825"/>
            <a:ext cx="40036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b" anchorCtr="0" compatLnSpc="1">
            <a:prstTxWarp prst="textNoShape">
              <a:avLst/>
            </a:prstTxWarp>
          </a:bodyPr>
          <a:lstStyle>
            <a:lvl1pPr defTabSz="928854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9225" y="6600825"/>
            <a:ext cx="40052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b="0"/>
            </a:lvl1pPr>
          </a:lstStyle>
          <a:p>
            <a:pPr>
              <a:defRPr/>
            </a:pPr>
            <a:fld id="{B54F7267-9ACF-4428-8421-B278C127A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253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IQ4 is the next generation of commercial central control product. Any irrigation systems controlled by ESP-LX controllers can now be fully accessed from any device with web browsing capability through IQ4. IQ4 is a web browser based application that does not require any program installation. IQ4 is next generation of IQ product that is designed for enhanced use interface through streamlined navigation.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91E8F-3D01-4FCE-940F-1AE90FFCEFBC}" type="slidenum">
              <a:rPr lang="en-US" altLang="en-US" sz="1200" b="0" smtClean="0"/>
              <a:pPr/>
              <a:t>1</a:t>
            </a:fld>
            <a:endParaRPr lang="en-US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258147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638300" y="5257800"/>
            <a:ext cx="5867400" cy="0"/>
          </a:xfrm>
          <a:prstGeom prst="line">
            <a:avLst/>
          </a:prstGeom>
          <a:noFill/>
          <a:ln w="9525">
            <a:solidFill>
              <a:srgbClr val="00865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</p:spPr>
        <p:txBody>
          <a:bodyPr anchor="ctr" anchorCtr="1"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9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F1D3D-88B2-4EF1-AB37-6C85FFC9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13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815D-9E8B-4A27-BCA0-809801AF7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04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457200"/>
            <a:ext cx="830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72781-23BA-42D7-A88D-0BB7DFAD5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84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AF5E-C04D-4236-9A36-B7817FA56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02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C09E2-2036-42E8-8D36-70D8D5240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4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43AD-99AE-4920-A445-4A97F3DB7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34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5C05-B38C-4D82-BD28-FDE29A98A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52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0FD9F-B968-49A8-A1BA-EAB38D242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55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0089-E1A4-422C-A497-1EAB547CF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34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711F9-B6CF-4B6B-AA6B-0693FCED8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54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E0DD6-EC6B-48A6-964A-F39456231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77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-interi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endParaRPr lang="en-US" altLang="en-US" smtClean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1722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fld id="{38ABEF1C-DF36-4C02-A306-7A8F0994EE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anose="05000000000000000000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868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 b="0" dirty="0" smtClean="0">
              <a:solidFill>
                <a:srgbClr val="000000"/>
              </a:solidFill>
            </a:endParaRP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304800" y="990600"/>
            <a:ext cx="8534400" cy="1588"/>
          </a:xfrm>
          <a:prstGeom prst="line">
            <a:avLst/>
          </a:prstGeom>
          <a:noFill/>
          <a:ln w="19050" cap="rnd">
            <a:solidFill>
              <a:srgbClr val="4D4D4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4" name="Picture 10" descr="white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5" y="6278563"/>
            <a:ext cx="7493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Font typeface="Arial" panose="020B0604020202020204" pitchFamily="34" charset="0"/>
        <a:buChar char="∙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56A1F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1800" dirty="0" smtClean="0">
              <a:solidFill>
                <a:srgbClr val="D1BD9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514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077" name="Picture 39" descr="Jll_footer_1130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338"/>
            <a:ext cx="91487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6325"/>
            <a:ext cx="1087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cid:D20AC3B0-C279-4848-A4E1-88F14E5D2FDB" TargetMode="External"/><Relationship Id="rId7" Type="http://schemas.openxmlformats.org/officeDocument/2006/relationships/image" Target="cid:B5D7D530-55FC-4624-9159-4404411BD7D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cid:696297A0-2A24-4C10-9AA0-E966DD6DC221" TargetMode="External"/><Relationship Id="rId4" Type="http://schemas.openxmlformats.org/officeDocument/2006/relationships/image" Target="../media/image17.jpeg"/><Relationship Id="rId9" Type="http://schemas.openxmlformats.org/officeDocument/2006/relationships/image" Target="cid:6DCC758E-9FAE-49DD-A361-4D4CEB37FFF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1"/>
          <p:cNvSpPr>
            <a:spLocks noGrp="1"/>
          </p:cNvSpPr>
          <p:nvPr>
            <p:ph type="subTitle" idx="1"/>
          </p:nvPr>
        </p:nvSpPr>
        <p:spPr>
          <a:xfrm>
            <a:off x="846138" y="4038600"/>
            <a:ext cx="7848600" cy="990600"/>
          </a:xfrm>
        </p:spPr>
        <p:txBody>
          <a:bodyPr/>
          <a:lstStyle/>
          <a:p>
            <a:r>
              <a:rPr lang="en-US" altLang="en-US" sz="4000" smtClean="0"/>
              <a:t>Manual Operations</a:t>
            </a: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835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-7938" y="-3868738"/>
            <a:ext cx="9144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-7938" y="-34115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Programs or Stations page depending on which you would like to operate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419100" y="555942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To start one or more stations, select the Stations selection and the stations to operate</a:t>
            </a:r>
            <a:endParaRPr lang="en-US" altLang="en-US" sz="1600" b="0"/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374650" y="20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519113"/>
            <a:ext cx="894715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2895600" y="515938"/>
            <a:ext cx="603250" cy="39528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05050" y="911225"/>
            <a:ext cx="2387600" cy="11826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347913" y="928688"/>
            <a:ext cx="2311400" cy="150971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-7938" y="-3868738"/>
            <a:ext cx="9144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-7938" y="-34115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Programs or Stations page depending on which you would like to operate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419100" y="555942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Select Start and identify a runtime.  Click on Start to begin manual station operation</a:t>
            </a:r>
            <a:endParaRPr lang="en-US" altLang="en-US" sz="1600" b="0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374650" y="20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-7938" y="-3868738"/>
            <a:ext cx="9144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-7938" y="-34115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Programs or Stations page depending on which you would like to operate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419100" y="555942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IQ4 will display the stations that are operating and the remaining runtime or pending if waiting to operate</a:t>
            </a:r>
            <a:endParaRPr lang="en-US" altLang="en-US" sz="1600" b="0"/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374650" y="20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91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743200" y="1219200"/>
            <a:ext cx="177800" cy="13731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648200" y="2209800"/>
            <a:ext cx="457200" cy="1676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19600" y="2667000"/>
            <a:ext cx="685800" cy="1219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7938" y="-3868738"/>
            <a:ext cx="9144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-7938" y="-34115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Programs or Stations page depending on which you would like to operate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419100" y="555942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IQ4 will display Actual Flow Rate and Expected Flow Rate if a flow sensor is installed and programmed and Flo-Watch is programmed</a:t>
            </a:r>
            <a:endParaRPr lang="en-US" altLang="en-US" sz="1600" b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74650" y="20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76200" y="7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0487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69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133350" y="1524000"/>
            <a:ext cx="2266950" cy="990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-7938" y="-3868738"/>
            <a:ext cx="9144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-7938" y="-34115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Programs or Stations page depending on which you would like to operate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449263" y="50292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Manually operating programs and stations from a mobile device is identical to operating from IQ4 on a desktop computer</a:t>
            </a:r>
            <a:endParaRPr lang="en-US" altLang="en-US" sz="1600" b="0"/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374650" y="20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76200" y="7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11" name="Group 6"/>
          <p:cNvGrpSpPr>
            <a:grpSpLocks/>
          </p:cNvGrpSpPr>
          <p:nvPr/>
        </p:nvGrpSpPr>
        <p:grpSpPr bwMode="auto">
          <a:xfrm>
            <a:off x="125413" y="819150"/>
            <a:ext cx="8686800" cy="3676650"/>
            <a:chOff x="1632901" y="2407602"/>
            <a:chExt cx="5849621" cy="2062480"/>
          </a:xfrm>
        </p:grpSpPr>
        <p:pic>
          <p:nvPicPr>
            <p:cNvPr id="21512" name="Picture 15" descr="cid:D20AC3B0-C279-4848-A4E1-88F14E5D2FDB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48" b="6824"/>
            <a:stretch>
              <a:fillRect/>
            </a:stretch>
          </p:blipFill>
          <p:spPr bwMode="auto">
            <a:xfrm>
              <a:off x="6093777" y="2408872"/>
              <a:ext cx="1388745" cy="206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16" descr="cid:696297A0-2A24-4C10-9AA0-E966DD6DC221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5" b="7735"/>
            <a:stretch>
              <a:fillRect/>
            </a:stretch>
          </p:blipFill>
          <p:spPr bwMode="auto">
            <a:xfrm>
              <a:off x="3112134" y="2412682"/>
              <a:ext cx="140779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7" descr="cid:B5D7D530-55FC-4624-9159-4404411BD7D7"/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31" b="6458"/>
            <a:stretch>
              <a:fillRect/>
            </a:stretch>
          </p:blipFill>
          <p:spPr bwMode="auto">
            <a:xfrm>
              <a:off x="4605972" y="2408872"/>
              <a:ext cx="1393825" cy="206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8" descr="cid:6DCC758E-9FAE-49DD-A361-4D4CEB37FFFC"/>
            <p:cNvPicPr>
              <a:picLocks noChangeAspect="1" noChangeArrowheads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16" b="7275"/>
            <a:stretch>
              <a:fillRect/>
            </a:stretch>
          </p:blipFill>
          <p:spPr bwMode="auto">
            <a:xfrm>
              <a:off x="1632901" y="2407602"/>
              <a:ext cx="1393190" cy="206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>Frequently Asked Questions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FAQs</a:t>
            </a:r>
          </a:p>
        </p:txBody>
      </p:sp>
      <p:sp>
        <p:nvSpPr>
          <p:cNvPr id="23555" name="Rectangle 1"/>
          <p:cNvSpPr>
            <a:spLocks noGrp="1" noChangeArrowheads="1"/>
          </p:cNvSpPr>
          <p:nvPr>
            <p:ph idx="1"/>
          </p:nvPr>
        </p:nvSpPr>
        <p:spPr>
          <a:xfrm>
            <a:off x="381000" y="3473450"/>
            <a:ext cx="8229600" cy="522288"/>
          </a:xfrm>
        </p:spPr>
        <p:txBody>
          <a:bodyPr anchor="ctr">
            <a:spAutoFit/>
          </a:bodyPr>
          <a:lstStyle/>
          <a:p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Manual Operations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anose="05000000000000000000" pitchFamily="2" charset="2"/>
              </a:rPr>
              <a:t>Manual Operations are easy in IQ4</a:t>
            </a:r>
          </a:p>
          <a:p>
            <a:r>
              <a:rPr lang="en-US" altLang="en-US" dirty="0" smtClean="0">
                <a:sym typeface="Wingdings" panose="05000000000000000000" pitchFamily="2" charset="2"/>
              </a:rPr>
              <a:t>Ability to manually start, advance and stop programs and/or stations</a:t>
            </a:r>
          </a:p>
          <a:p>
            <a:r>
              <a:rPr lang="en-US" altLang="en-US" dirty="0" smtClean="0">
                <a:sym typeface="Wingdings" panose="05000000000000000000" pitchFamily="2" charset="2"/>
              </a:rPr>
              <a:t>If a flow sensor has been installed, real-time flow showing expected flow and actual flow can be displayed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419100" y="55626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With Rain Bird’s IQ4, it is easy to start, advance and stop stations and programs manually from your mobile device or computer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600" b="0"/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33400"/>
            <a:ext cx="8877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381000" y="5334000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Once a controller has been setup in IQ4, navigate to the controller list screen and select the controller you would like to operate by clicking on the name of the controller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600" b="0"/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33400"/>
            <a:ext cx="8956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val 2"/>
          <p:cNvSpPr>
            <a:spLocks noChangeArrowheads="1"/>
          </p:cNvSpPr>
          <p:nvPr/>
        </p:nvSpPr>
        <p:spPr bwMode="auto">
          <a:xfrm>
            <a:off x="228600" y="3276600"/>
            <a:ext cx="2514600" cy="457200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419100" y="54864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600" dirty="0" smtClean="0"/>
              <a:t>Select the Control icon to connect to the controller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1600" b="0" dirty="0" smtClean="0"/>
          </a:p>
        </p:txBody>
      </p:sp>
      <p:sp>
        <p:nvSpPr>
          <p:cNvPr id="12291" name="Oval 2"/>
          <p:cNvSpPr>
            <a:spLocks noChangeArrowheads="1"/>
          </p:cNvSpPr>
          <p:nvPr/>
        </p:nvSpPr>
        <p:spPr bwMode="auto">
          <a:xfrm>
            <a:off x="228600" y="3276600"/>
            <a:ext cx="2514600" cy="457200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154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33400" y="1371600"/>
            <a:ext cx="457200" cy="236220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411163" y="1643063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600" dirty="0" smtClean="0"/>
              <a:t>Select the Control icon to connect to the controller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en-US" sz="1600" b="0" dirty="0" smtClean="0"/>
          </a:p>
        </p:txBody>
      </p:sp>
      <p:sp>
        <p:nvSpPr>
          <p:cNvPr id="13315" name="Oval 2"/>
          <p:cNvSpPr>
            <a:spLocks noChangeArrowheads="1"/>
          </p:cNvSpPr>
          <p:nvPr/>
        </p:nvSpPr>
        <p:spPr bwMode="auto">
          <a:xfrm>
            <a:off x="228600" y="3276600"/>
            <a:ext cx="2514600" cy="457200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33400" y="1371600"/>
            <a:ext cx="457200" cy="236220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15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062163" y="568325"/>
            <a:ext cx="147637" cy="3444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98750" y="533400"/>
            <a:ext cx="44450" cy="37941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Rectangle 3"/>
          <p:cNvSpPr>
            <a:spLocks noChangeArrowheads="1"/>
          </p:cNvSpPr>
          <p:nvPr/>
        </p:nvSpPr>
        <p:spPr bwMode="auto">
          <a:xfrm>
            <a:off x="-7938" y="-3868738"/>
            <a:ext cx="9144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-7938" y="-34115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Programs or Stations page depending on which you would like to operate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2" name="TextBox 7"/>
          <p:cNvSpPr txBox="1">
            <a:spLocks noChangeArrowheads="1"/>
          </p:cNvSpPr>
          <p:nvPr/>
        </p:nvSpPr>
        <p:spPr bwMode="auto">
          <a:xfrm>
            <a:off x="419100" y="54864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Navigate to the Programs or Stations page depending on which you would like to operate</a:t>
            </a:r>
            <a:endParaRPr lang="en-US" altLang="en-US" sz="1600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2062163" y="568325"/>
            <a:ext cx="147637" cy="3444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98750" y="533400"/>
            <a:ext cx="44450" cy="37941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-7938" y="-3868738"/>
            <a:ext cx="9144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-7938" y="-34115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Programs or Stations page depending on which you would like to operate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419100" y="54864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For starting a Program, select the program then click on the Start icon</a:t>
            </a:r>
            <a:endParaRPr lang="en-US" altLang="en-US" sz="1600" b="0"/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15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447800" y="838200"/>
            <a:ext cx="688975" cy="9874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514600" y="1371600"/>
            <a:ext cx="1752600" cy="1371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2062163" y="568325"/>
            <a:ext cx="147637" cy="3444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98750" y="533400"/>
            <a:ext cx="44450" cy="37941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-7938" y="-3868738"/>
            <a:ext cx="9144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-7938" y="-34115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Programs or Stations page depending on which you would like to operate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419100" y="5630863"/>
            <a:ext cx="822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For starting a Program, select the program then click on the Start icon</a:t>
            </a:r>
            <a:endParaRPr lang="en-US" altLang="en-US" sz="1600" b="0"/>
          </a:p>
        </p:txBody>
      </p:sp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15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447800" y="838200"/>
            <a:ext cx="688975" cy="9874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514600" y="1371600"/>
            <a:ext cx="1752600" cy="1371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-7938" y="-3868738"/>
            <a:ext cx="9144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-7938" y="-34115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Programs or Stations page depending on which you would like to operate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19100" y="555942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IQ4 will contact the controller and start the program then display the operating program</a:t>
            </a:r>
            <a:endParaRPr lang="en-US" altLang="en-US" sz="1600" b="0"/>
          </a:p>
        </p:txBody>
      </p:sp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15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374650" y="20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419600" y="1905000"/>
            <a:ext cx="1447800" cy="2057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Rectangle 3"/>
          <p:cNvSpPr>
            <a:spLocks noChangeArrowheads="1"/>
          </p:cNvSpPr>
          <p:nvPr/>
        </p:nvSpPr>
        <p:spPr bwMode="auto">
          <a:xfrm>
            <a:off x="374650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IQ4 will contact the controller and start the program then display the operating program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in Bird PowerPoint Master">
  <a:themeElements>
    <a:clrScheme name="Rain Bird PowerPoint Master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DFD4"/>
      </a:accent1>
      <a:accent2>
        <a:srgbClr val="756340"/>
      </a:accent2>
      <a:accent3>
        <a:srgbClr val="FFFFFF"/>
      </a:accent3>
      <a:accent4>
        <a:srgbClr val="000000"/>
      </a:accent4>
      <a:accent5>
        <a:srgbClr val="F0ECE6"/>
      </a:accent5>
      <a:accent6>
        <a:srgbClr val="695939"/>
      </a:accent6>
      <a:hlink>
        <a:srgbClr val="008651"/>
      </a:hlink>
      <a:folHlink>
        <a:srgbClr val="C7D4A5"/>
      </a:folHlink>
    </a:clrScheme>
    <a:fontScheme name="Rain Bird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in Bird PowerPoin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 Bird PowerPoint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 Bird PowerPoint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 Bird PowerPoint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 Bird PowerPoint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 Bird PowerPoint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in Bird PowerPoint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in Bird PowerPoint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in Bird PowerPoint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in Bird PowerPoint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in Bird PowerPoint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in Bird PowerPoint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in Bird PowerPoint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DFD4"/>
        </a:accent1>
        <a:accent2>
          <a:srgbClr val="756340"/>
        </a:accent2>
        <a:accent3>
          <a:srgbClr val="FFFFFF"/>
        </a:accent3>
        <a:accent4>
          <a:srgbClr val="000000"/>
        </a:accent4>
        <a:accent5>
          <a:srgbClr val="F0ECE6"/>
        </a:accent5>
        <a:accent6>
          <a:srgbClr val="695939"/>
        </a:accent6>
        <a:hlink>
          <a:srgbClr val="C7D4A5"/>
        </a:hlink>
        <a:folHlink>
          <a:srgbClr val="0064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 Bird PowerPoint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DFD4"/>
        </a:accent1>
        <a:accent2>
          <a:srgbClr val="756340"/>
        </a:accent2>
        <a:accent3>
          <a:srgbClr val="FFFFFF"/>
        </a:accent3>
        <a:accent4>
          <a:srgbClr val="000000"/>
        </a:accent4>
        <a:accent5>
          <a:srgbClr val="F0ECE6"/>
        </a:accent5>
        <a:accent6>
          <a:srgbClr val="695939"/>
        </a:accent6>
        <a:hlink>
          <a:srgbClr val="008651"/>
        </a:hlink>
        <a:folHlink>
          <a:srgbClr val="C7D4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ain Bird PowerPoint Master 14">
    <a:dk1>
      <a:srgbClr val="000000"/>
    </a:dk1>
    <a:lt1>
      <a:srgbClr val="FFFFFF"/>
    </a:lt1>
    <a:dk2>
      <a:srgbClr val="000000"/>
    </a:dk2>
    <a:lt2>
      <a:srgbClr val="808080"/>
    </a:lt2>
    <a:accent1>
      <a:srgbClr val="E6DFD4"/>
    </a:accent1>
    <a:accent2>
      <a:srgbClr val="756340"/>
    </a:accent2>
    <a:accent3>
      <a:srgbClr val="FFFFFF"/>
    </a:accent3>
    <a:accent4>
      <a:srgbClr val="000000"/>
    </a:accent4>
    <a:accent5>
      <a:srgbClr val="F0ECE6"/>
    </a:accent5>
    <a:accent6>
      <a:srgbClr val="695939"/>
    </a:accent6>
    <a:hlink>
      <a:srgbClr val="008651"/>
    </a:hlink>
    <a:folHlink>
      <a:srgbClr val="C7D4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Rain Bird PPT Master - IUOW</Template>
  <TotalTime>97296</TotalTime>
  <Words>481</Words>
  <Application>Microsoft Office PowerPoint</Application>
  <PresentationFormat>On-screen Show (4:3)</PresentationFormat>
  <Paragraphs>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Rain Bird PowerPoint Master</vt:lpstr>
      <vt:lpstr>Custom Design</vt:lpstr>
      <vt:lpstr>Default Design</vt:lpstr>
      <vt:lpstr>PowerPoint Presentation</vt:lpstr>
      <vt:lpstr>Manual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Frequently Asked Questions</vt:lpstr>
      <vt:lpstr>FAQs</vt:lpstr>
    </vt:vector>
  </TitlesOfParts>
  <Company>Rain Bird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jpatrick</dc:creator>
  <dc:description>Last Revised: Jan 17, 2007</dc:description>
  <cp:lastModifiedBy>Malkin, Rick SOPT 6104</cp:lastModifiedBy>
  <cp:revision>1340</cp:revision>
  <cp:lastPrinted>2014-10-29T23:57:14Z</cp:lastPrinted>
  <dcterms:created xsi:type="dcterms:W3CDTF">2007-01-29T17:46:09Z</dcterms:created>
  <dcterms:modified xsi:type="dcterms:W3CDTF">2019-12-20T13:38:53Z</dcterms:modified>
</cp:coreProperties>
</file>